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73" r:id="rId6"/>
    <p:sldId id="274" r:id="rId7"/>
    <p:sldId id="26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D1210-3CF0-AD48-8E22-2015C56092BC}" v="4" dt="2022-01-19T17:58:05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/>
    <p:restoredTop sz="94558"/>
  </p:normalViewPr>
  <p:slideViewPr>
    <p:cSldViewPr snapToGrid="0">
      <p:cViewPr varScale="1">
        <p:scale>
          <a:sx n="121" d="100"/>
          <a:sy n="121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. Africano" userId="77e001d0-a13f-43bb-a2ca-a70ce2f7bdca" providerId="ADAL" clId="{746D1210-3CF0-AD48-8E22-2015C56092BC}"/>
    <pc:docChg chg="custSel addSld delSld modSld">
      <pc:chgData name="David A. Africano" userId="77e001d0-a13f-43bb-a2ca-a70ce2f7bdca" providerId="ADAL" clId="{746D1210-3CF0-AD48-8E22-2015C56092BC}" dt="2022-01-19T18:01:07.260" v="153" actId="2711"/>
      <pc:docMkLst>
        <pc:docMk/>
      </pc:docMkLst>
      <pc:sldChg chg="del">
        <pc:chgData name="David A. Africano" userId="77e001d0-a13f-43bb-a2ca-a70ce2f7bdca" providerId="ADAL" clId="{746D1210-3CF0-AD48-8E22-2015C56092BC}" dt="2022-01-19T17:53:13.390" v="32" actId="2696"/>
        <pc:sldMkLst>
          <pc:docMk/>
          <pc:sldMk cId="102495656" sldId="257"/>
        </pc:sldMkLst>
      </pc:sldChg>
      <pc:sldChg chg="del">
        <pc:chgData name="David A. Africano" userId="77e001d0-a13f-43bb-a2ca-a70ce2f7bdca" providerId="ADAL" clId="{746D1210-3CF0-AD48-8E22-2015C56092BC}" dt="2022-01-19T17:53:13.390" v="32" actId="2696"/>
        <pc:sldMkLst>
          <pc:docMk/>
          <pc:sldMk cId="3677512876" sldId="263"/>
        </pc:sldMkLst>
      </pc:sldChg>
      <pc:sldChg chg="del">
        <pc:chgData name="David A. Africano" userId="77e001d0-a13f-43bb-a2ca-a70ce2f7bdca" providerId="ADAL" clId="{746D1210-3CF0-AD48-8E22-2015C56092BC}" dt="2022-01-19T17:53:13.390" v="32" actId="2696"/>
        <pc:sldMkLst>
          <pc:docMk/>
          <pc:sldMk cId="148228633" sldId="265"/>
        </pc:sldMkLst>
      </pc:sldChg>
      <pc:sldChg chg="del">
        <pc:chgData name="David A. Africano" userId="77e001d0-a13f-43bb-a2ca-a70ce2f7bdca" providerId="ADAL" clId="{746D1210-3CF0-AD48-8E22-2015C56092BC}" dt="2022-01-19T17:53:13.390" v="32" actId="2696"/>
        <pc:sldMkLst>
          <pc:docMk/>
          <pc:sldMk cId="2679323333" sldId="266"/>
        </pc:sldMkLst>
      </pc:sldChg>
      <pc:sldChg chg="del">
        <pc:chgData name="David A. Africano" userId="77e001d0-a13f-43bb-a2ca-a70ce2f7bdca" providerId="ADAL" clId="{746D1210-3CF0-AD48-8E22-2015C56092BC}" dt="2022-01-19T17:53:13.390" v="32" actId="2696"/>
        <pc:sldMkLst>
          <pc:docMk/>
          <pc:sldMk cId="1938544731" sldId="267"/>
        </pc:sldMkLst>
      </pc:sldChg>
      <pc:sldChg chg="modSp mod">
        <pc:chgData name="David A. Africano" userId="77e001d0-a13f-43bb-a2ca-a70ce2f7bdca" providerId="ADAL" clId="{746D1210-3CF0-AD48-8E22-2015C56092BC}" dt="2022-01-19T18:00:21.701" v="149" actId="113"/>
        <pc:sldMkLst>
          <pc:docMk/>
          <pc:sldMk cId="3326949109" sldId="269"/>
        </pc:sldMkLst>
        <pc:spChg chg="mod">
          <ac:chgData name="David A. Africano" userId="77e001d0-a13f-43bb-a2ca-a70ce2f7bdca" providerId="ADAL" clId="{746D1210-3CF0-AD48-8E22-2015C56092BC}" dt="2022-01-19T18:00:21.701" v="149" actId="113"/>
          <ac:spMkLst>
            <pc:docMk/>
            <pc:sldMk cId="3326949109" sldId="269"/>
            <ac:spMk id="3" creationId="{D920AA5D-E3D7-DA43-82A8-A91C43B20BE4}"/>
          </ac:spMkLst>
        </pc:spChg>
      </pc:sldChg>
      <pc:sldChg chg="modSp del mod">
        <pc:chgData name="David A. Africano" userId="77e001d0-a13f-43bb-a2ca-a70ce2f7bdca" providerId="ADAL" clId="{746D1210-3CF0-AD48-8E22-2015C56092BC}" dt="2022-01-19T17:53:13.390" v="32" actId="2696"/>
        <pc:sldMkLst>
          <pc:docMk/>
          <pc:sldMk cId="1056355560" sldId="271"/>
        </pc:sldMkLst>
        <pc:spChg chg="mod">
          <ac:chgData name="David A. Africano" userId="77e001d0-a13f-43bb-a2ca-a70ce2f7bdca" providerId="ADAL" clId="{746D1210-3CF0-AD48-8E22-2015C56092BC}" dt="2022-01-19T17:52:37.173" v="31" actId="33524"/>
          <ac:spMkLst>
            <pc:docMk/>
            <pc:sldMk cId="1056355560" sldId="271"/>
            <ac:spMk id="7" creationId="{F31F11F6-D434-0B41-A90C-A9EEC1E3EFD4}"/>
          </ac:spMkLst>
        </pc:spChg>
      </pc:sldChg>
      <pc:sldChg chg="modSp mod">
        <pc:chgData name="David A. Africano" userId="77e001d0-a13f-43bb-a2ca-a70ce2f7bdca" providerId="ADAL" clId="{746D1210-3CF0-AD48-8E22-2015C56092BC}" dt="2022-01-19T18:01:07.260" v="153" actId="2711"/>
        <pc:sldMkLst>
          <pc:docMk/>
          <pc:sldMk cId="1641220365" sldId="272"/>
        </pc:sldMkLst>
        <pc:spChg chg="mod">
          <ac:chgData name="David A. Africano" userId="77e001d0-a13f-43bb-a2ca-a70ce2f7bdca" providerId="ADAL" clId="{746D1210-3CF0-AD48-8E22-2015C56092BC}" dt="2022-01-19T18:01:07.260" v="153" actId="2711"/>
          <ac:spMkLst>
            <pc:docMk/>
            <pc:sldMk cId="1641220365" sldId="272"/>
            <ac:spMk id="3" creationId="{D920AA5D-E3D7-DA43-82A8-A91C43B20BE4}"/>
          </ac:spMkLst>
        </pc:spChg>
        <pc:spChg chg="mod">
          <ac:chgData name="David A. Africano" userId="77e001d0-a13f-43bb-a2ca-a70ce2f7bdca" providerId="ADAL" clId="{746D1210-3CF0-AD48-8E22-2015C56092BC}" dt="2022-01-19T18:01:07.260" v="153" actId="2711"/>
          <ac:spMkLst>
            <pc:docMk/>
            <pc:sldMk cId="1641220365" sldId="272"/>
            <ac:spMk id="17" creationId="{CF62D2A7-8207-488C-9F46-316BA81A16C8}"/>
          </ac:spMkLst>
        </pc:spChg>
        <pc:spChg chg="mod">
          <ac:chgData name="David A. Africano" userId="77e001d0-a13f-43bb-a2ca-a70ce2f7bdca" providerId="ADAL" clId="{746D1210-3CF0-AD48-8E22-2015C56092BC}" dt="2022-01-19T18:01:07.260" v="153" actId="2711"/>
          <ac:spMkLst>
            <pc:docMk/>
            <pc:sldMk cId="1641220365" sldId="272"/>
            <ac:spMk id="19" creationId="{52AC6D7F-F068-4E11-BB06-F601D89BB980}"/>
          </ac:spMkLst>
        </pc:spChg>
      </pc:sldChg>
      <pc:sldChg chg="addSp delSp modSp mod">
        <pc:chgData name="David A. Africano" userId="77e001d0-a13f-43bb-a2ca-a70ce2f7bdca" providerId="ADAL" clId="{746D1210-3CF0-AD48-8E22-2015C56092BC}" dt="2022-01-19T18:00:43.509" v="150" actId="2711"/>
        <pc:sldMkLst>
          <pc:docMk/>
          <pc:sldMk cId="3209631571" sldId="273"/>
        </pc:sldMkLst>
        <pc:spChg chg="mod">
          <ac:chgData name="David A. Africano" userId="77e001d0-a13f-43bb-a2ca-a70ce2f7bdca" providerId="ADAL" clId="{746D1210-3CF0-AD48-8E22-2015C56092BC}" dt="2022-01-19T18:00:43.509" v="150" actId="2711"/>
          <ac:spMkLst>
            <pc:docMk/>
            <pc:sldMk cId="3209631571" sldId="273"/>
            <ac:spMk id="3" creationId="{D920AA5D-E3D7-DA43-82A8-A91C43B20BE4}"/>
          </ac:spMkLst>
        </pc:spChg>
        <pc:picChg chg="del">
          <ac:chgData name="David A. Africano" userId="77e001d0-a13f-43bb-a2ca-a70ce2f7bdca" providerId="ADAL" clId="{746D1210-3CF0-AD48-8E22-2015C56092BC}" dt="2022-01-19T17:58:04.151" v="138" actId="478"/>
          <ac:picMkLst>
            <pc:docMk/>
            <pc:sldMk cId="3209631571" sldId="273"/>
            <ac:picMk id="7" creationId="{A56F32BE-8B41-3F41-A677-DC6A51CEEEDE}"/>
          </ac:picMkLst>
        </pc:picChg>
        <pc:picChg chg="add mod">
          <ac:chgData name="David A. Africano" userId="77e001d0-a13f-43bb-a2ca-a70ce2f7bdca" providerId="ADAL" clId="{746D1210-3CF0-AD48-8E22-2015C56092BC}" dt="2022-01-19T17:58:05.301" v="139"/>
          <ac:picMkLst>
            <pc:docMk/>
            <pc:sldMk cId="3209631571" sldId="273"/>
            <ac:picMk id="13" creationId="{F647DFA3-E0A9-574B-89B4-8E0FE3C109A7}"/>
          </ac:picMkLst>
        </pc:picChg>
      </pc:sldChg>
      <pc:sldChg chg="addSp delSp modSp mod">
        <pc:chgData name="David A. Africano" userId="77e001d0-a13f-43bb-a2ca-a70ce2f7bdca" providerId="ADAL" clId="{746D1210-3CF0-AD48-8E22-2015C56092BC}" dt="2022-01-19T18:00:52.459" v="151" actId="2711"/>
        <pc:sldMkLst>
          <pc:docMk/>
          <pc:sldMk cId="3080657547" sldId="274"/>
        </pc:sldMkLst>
        <pc:spChg chg="mod">
          <ac:chgData name="David A. Africano" userId="77e001d0-a13f-43bb-a2ca-a70ce2f7bdca" providerId="ADAL" clId="{746D1210-3CF0-AD48-8E22-2015C56092BC}" dt="2022-01-19T18:00:52.459" v="151" actId="2711"/>
          <ac:spMkLst>
            <pc:docMk/>
            <pc:sldMk cId="3080657547" sldId="274"/>
            <ac:spMk id="3" creationId="{D920AA5D-E3D7-DA43-82A8-A91C43B20BE4}"/>
          </ac:spMkLst>
        </pc:spChg>
        <pc:picChg chg="add mod">
          <ac:chgData name="David A. Africano" userId="77e001d0-a13f-43bb-a2ca-a70ce2f7bdca" providerId="ADAL" clId="{746D1210-3CF0-AD48-8E22-2015C56092BC}" dt="2022-01-19T17:57:59.158" v="137" actId="1076"/>
          <ac:picMkLst>
            <pc:docMk/>
            <pc:sldMk cId="3080657547" sldId="274"/>
            <ac:picMk id="6" creationId="{0AA3849C-B0E7-1A48-9E98-B855E899D043}"/>
          </ac:picMkLst>
        </pc:picChg>
        <pc:picChg chg="del">
          <ac:chgData name="David A. Africano" userId="77e001d0-a13f-43bb-a2ca-a70ce2f7bdca" providerId="ADAL" clId="{746D1210-3CF0-AD48-8E22-2015C56092BC}" dt="2022-01-19T17:57:22.466" v="129" actId="478"/>
          <ac:picMkLst>
            <pc:docMk/>
            <pc:sldMk cId="3080657547" sldId="274"/>
            <ac:picMk id="7" creationId="{A56F32BE-8B41-3F41-A677-DC6A51CEEEDE}"/>
          </ac:picMkLst>
        </pc:picChg>
        <pc:picChg chg="mod">
          <ac:chgData name="David A. Africano" userId="77e001d0-a13f-43bb-a2ca-a70ce2f7bdca" providerId="ADAL" clId="{746D1210-3CF0-AD48-8E22-2015C56092BC}" dt="2022-01-19T17:50:16.451" v="21" actId="1076"/>
          <ac:picMkLst>
            <pc:docMk/>
            <pc:sldMk cId="3080657547" sldId="274"/>
            <ac:picMk id="11" creationId="{5ED58240-E69C-7541-864C-E15E62C04262}"/>
          </ac:picMkLst>
        </pc:picChg>
      </pc:sldChg>
      <pc:sldChg chg="add del">
        <pc:chgData name="David A. Africano" userId="77e001d0-a13f-43bb-a2ca-a70ce2f7bdca" providerId="ADAL" clId="{746D1210-3CF0-AD48-8E22-2015C56092BC}" dt="2022-01-19T18:01:01.937" v="152" actId="2696"/>
        <pc:sldMkLst>
          <pc:docMk/>
          <pc:sldMk cId="214669768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1A7FD-F10B-BA4B-8857-FA46807D79D4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93C2F-6B6D-1F4D-B3CA-E6AC4FBFD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93C2F-6B6D-1F4D-B3CA-E6AC4FBFD6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49E2-B90A-BD4A-8B5E-C0239D90D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69761-5649-E745-8904-518FC9175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7FE90-ED55-3244-A99F-4A30C016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34B7-E9C1-5B4B-BBC4-E9E50579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10C6-F8C9-784D-98E3-B43FFC4D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3A3A-7AAE-4D47-9558-3AED2ADB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79E89-9395-7D4D-A584-465B1D6D2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9582-C9FE-B945-8CF9-5E984F2B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F3B9-2D03-A949-8BE7-63627C30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4589-E286-DB47-99BF-6C26DFF5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F4308-7E21-5146-A312-ABEBF4682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21E92-6FB8-FE40-AFE5-44DFD7E40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8528-97EA-7542-A17F-191D70B2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6CAC-CA21-FB49-A010-94A269C8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DC3F4-0654-E840-A6C4-4ED8EC09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1A83-22B4-6344-A4DA-A5011EE6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BF667-DD1E-AA43-98BE-5C4B575B0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4E577-D198-924E-A0A6-97571233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42134-2B48-DF4F-B927-A7BA9502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41F9-2977-014F-A2A5-9F2711B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11E2-702A-E742-886E-AE738E37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F3B1-C698-ED43-BE9D-C2F50EF1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F564-F3BD-D442-AD4E-D55444AD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B0E77-1C06-424C-8B5F-F758DB31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B87C-F8F0-7D4C-8325-01E554B4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EEC8-9A3D-2D40-987E-5F12F4BC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A69E-01B6-104E-957A-E3267BD3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719B8-1E03-9840-8928-88B4B56EE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A5D1C-31E6-934F-8F5A-0C90A416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40A9B-B835-2245-B418-D54CCF26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5EE57-E791-2F43-B55B-4C094904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949B-F84A-0A46-86C8-83ED7C8D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20D0-E44B-EE40-B7BA-46B593439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77ED1-D007-0548-93E6-E0FE29BB4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0F9E6-1BA9-834D-AE38-D7A2D3B74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ED5ED-82B2-264F-8357-646A18D0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7E617-A4E7-F647-AFC8-64FBCE17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0E268-3ED1-5E4D-876B-21C42F67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26659-63D7-8841-B984-A141A5D5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5A85-68DC-7342-A1B9-9E3DBFA5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9CB06-F838-0743-87EE-B15E889E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F651A-BCBE-3140-B63C-6F9F0283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B5544-ECB7-204B-BA56-25C13401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CE1A5-3583-B240-8BE5-8C804F12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90544-77F3-8B43-AC2F-A3DD4F0D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F0B8A-5AAC-7A43-A759-48777F58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21F7-F214-7C41-BCDC-55315149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2D987-9A36-F244-AA8F-52731EDD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25284-7B2A-6A4F-8390-A2F4D84A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92D2C-83B2-BB4B-BE88-D2763A65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CCAA8-DEFC-2A46-AC48-F71F4FEB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51082-CF18-B24F-8846-BBF1E97D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DE5C-ACF5-5C41-815E-27D3EC12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0B436-2C18-6843-8ADC-C169568A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3555-79B0-4A46-B18E-E9ECB83F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CACA9-051B-A843-B6EA-EC6CBF5D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A8FAD-D5ED-3445-A68C-A16F39B4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7D71-B04B-DA44-9D36-EC665EBC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1168B-2CE4-E84A-921D-9358481B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30871-69D3-4A48-AE55-7E0142646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0A5E-09EB-F542-B04A-746E075D8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7B09-4410-6D46-B308-5C61FC5CFD73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D5DA9-4E69-104F-A1B2-260724321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70E6-E3A3-1849-9451-2DD4F960A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080B-6CFE-BD4E-A40B-C0E394E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9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Africano@volarsecurit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3D4B7C-A6E5-574E-BAEA-059E147B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045" y="2139514"/>
            <a:ext cx="3789988" cy="245591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A0B9F-2BEE-6C44-8E07-BE82F232E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br>
              <a:rPr lang="es-419" sz="460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419" sz="4600" dirty="0">
                <a:latin typeface="Arial Black" panose="020B0604020202020204" pitchFamily="34" charset="0"/>
                <a:cs typeface="Arial Black" panose="020B0604020202020204" pitchFamily="34" charset="0"/>
              </a:rPr>
              <a:t>How can we help you?</a:t>
            </a:r>
            <a:endParaRPr lang="en-US" sz="46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7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D9EAE-764B-624A-ADB1-096D2E7B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s-419" b="1" dirty="0">
                <a:latin typeface="Arial Black" panose="020B0604020202020204" pitchFamily="34" charset="0"/>
                <a:cs typeface="Arial Black" panose="020B0604020202020204" pitchFamily="34" charset="0"/>
              </a:rPr>
              <a:t>About us</a:t>
            </a:r>
            <a:endParaRPr lang="en-US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AA5D-E3D7-DA43-82A8-A91C43B2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08" y="640263"/>
            <a:ext cx="7118619" cy="3756373"/>
          </a:xfrm>
        </p:spPr>
        <p:txBody>
          <a:bodyPr numCol="1" anchor="ctr">
            <a:noAutofit/>
          </a:bodyPr>
          <a:lstStyle/>
          <a:p>
            <a:pPr marL="0" indent="0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At Volar Security, we understand that cybersecurity is not always easy.  Since 2020, we’ve been helping companies of all sizes respond to cybersecurity and compliance challenges to stay competitive.  </a:t>
            </a:r>
          </a:p>
          <a:p>
            <a:pPr marL="0" indent="0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Our years of experience working with global enterprises and supporting federal and commercial customers have taught us how to implement world-class information security programs.</a:t>
            </a:r>
          </a:p>
          <a:p>
            <a:pPr marL="0" indent="0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Our team of experts is ready to help you develop strategies for not only surviving but thriving in the future. </a:t>
            </a:r>
          </a:p>
          <a:p>
            <a:pPr marL="0" indent="0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Give us a call today to set up your first consultation.</a:t>
            </a:r>
            <a:endParaRPr lang="en-US" sz="2000" b="1" dirty="0">
              <a:solidFill>
                <a:srgbClr val="363636"/>
              </a:solidFill>
              <a:effectLst/>
              <a:latin typeface="+mj-lt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860FF56-C943-154E-9DD8-47A3C17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27" y="5168537"/>
            <a:ext cx="1472908" cy="157285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D58240-E69C-7541-864C-E15E62C04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01" y="4993978"/>
            <a:ext cx="2605975" cy="168867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47DFA3-E0A9-574B-89B4-8E0FE3C1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29" y="5117926"/>
            <a:ext cx="1553693" cy="15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D9EAE-764B-624A-ADB1-096D2E7B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s-419" b="1" dirty="0">
                <a:latin typeface="Arial Black" panose="020B0604020202020204" pitchFamily="34" charset="0"/>
                <a:cs typeface="Arial Black" panose="020B0604020202020204" pitchFamily="34" charset="0"/>
              </a:rPr>
              <a:t>About us</a:t>
            </a:r>
            <a:endParaRPr lang="en-US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AA5D-E3D7-DA43-82A8-A91C43B2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603" y="175818"/>
            <a:ext cx="6761970" cy="5162460"/>
          </a:xfrm>
        </p:spPr>
        <p:txBody>
          <a:bodyPr numCol="1" anchor="ctr">
            <a:noAutofit/>
          </a:bodyPr>
          <a:lstStyle/>
          <a:p>
            <a:pPr marL="0" indent="0" algn="ctr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  <a:cs typeface="Aharoni" panose="020F0502020204030204" pitchFamily="34" charset="0"/>
              </a:rPr>
              <a:t>Certifications and Information</a:t>
            </a:r>
          </a:p>
          <a:p>
            <a:pPr marL="0" indent="0" algn="ctr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algn="ctr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DUNS: 117436232  |  CAGE: 8MWC9</a:t>
            </a:r>
          </a:p>
          <a:p>
            <a:pPr marL="0" indent="0" algn="ctr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algn="ctr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State of Florida certified Veteran and Minority Owned</a:t>
            </a:r>
          </a:p>
          <a:p>
            <a:pPr marL="0" indent="0" algn="ctr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algn="ctr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VA Center for Verification and Evaluation </a:t>
            </a:r>
          </a:p>
          <a:p>
            <a:pPr marL="0" indent="0" algn="ctr" fontAlgn="base">
              <a:buNone/>
            </a:pPr>
            <a:r>
              <a:rPr lang="en-US" sz="2000" dirty="0">
                <a:solidFill>
                  <a:srgbClr val="363636"/>
                </a:solidFill>
                <a:latin typeface="+mj-lt"/>
              </a:rPr>
              <a:t>Service Disabled Veteran Owned Small Business  (SDVOSB)</a:t>
            </a:r>
          </a:p>
          <a:p>
            <a:pPr marL="0" indent="0" algn="ctr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algn="ctr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Florida Makes: Third Party Provider - Cybersecurity</a:t>
            </a:r>
          </a:p>
          <a:p>
            <a:pPr marL="0" indent="0" algn="ctr" fontAlgn="base">
              <a:buNone/>
            </a:pPr>
            <a:endParaRPr lang="en-US" sz="2000" b="1" dirty="0">
              <a:solidFill>
                <a:srgbClr val="363636"/>
              </a:solidFill>
              <a:latin typeface="+mj-lt"/>
            </a:endParaRPr>
          </a:p>
          <a:p>
            <a:pPr marL="0" indent="0" algn="ctr" fontAlgn="base">
              <a:buNone/>
            </a:pPr>
            <a:r>
              <a:rPr lang="en-US" sz="2000" b="1" dirty="0">
                <a:solidFill>
                  <a:srgbClr val="363636"/>
                </a:solidFill>
                <a:latin typeface="+mj-lt"/>
              </a:rPr>
              <a:t>CMMC-AB Registered Provider Organization</a:t>
            </a:r>
          </a:p>
          <a:p>
            <a:pPr fontAlgn="base"/>
            <a:endParaRPr lang="en-US" sz="2000" dirty="0">
              <a:solidFill>
                <a:srgbClr val="363636"/>
              </a:solidFill>
              <a:effectLst/>
              <a:latin typeface="+mj-lt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860FF56-C943-154E-9DD8-47A3C17E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27" y="5168537"/>
            <a:ext cx="1472908" cy="157285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D58240-E69C-7541-864C-E15E62C04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70" y="5158054"/>
            <a:ext cx="2273824" cy="147343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AA3849C-B0E7-1A48-9E98-B855E899D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29" y="5117926"/>
            <a:ext cx="1553693" cy="15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7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D9EAE-764B-624A-ADB1-096D2E7B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s-419" b="1" dirty="0">
                <a:latin typeface="Arial Black" panose="020B0604020202020204" pitchFamily="34" charset="0"/>
                <a:cs typeface="Arial Black" panose="020B0604020202020204" pitchFamily="34" charset="0"/>
              </a:rPr>
              <a:t>Our Services</a:t>
            </a:r>
            <a:endParaRPr lang="en-US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AA5D-E3D7-DA43-82A8-A91C43B2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128" y="1610368"/>
            <a:ext cx="6469380" cy="3637264"/>
          </a:xfrm>
        </p:spPr>
        <p:txBody>
          <a:bodyPr numCol="2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IT and Cybersecurity Consulting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IT/ITSEC Program Design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Proposal Support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Government Contract Teaming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Managed IT Services 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Computer and Network Equipment Procurement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Governance, Risk, &amp; Compliance Consulting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vCISO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Services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CMMC Enclave Design Consulting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MSP Support Services</a:t>
            </a: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Microsoft Cloud Migration Services </a:t>
            </a:r>
          </a:p>
        </p:txBody>
      </p:sp>
    </p:spTree>
    <p:extLst>
      <p:ext uri="{BB962C8B-B14F-4D97-AF65-F5344CB8AC3E}">
        <p14:creationId xmlns:p14="http://schemas.microsoft.com/office/powerpoint/2010/main" val="332694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AA5D-E3D7-DA43-82A8-A91C43B2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2279018"/>
            <a:ext cx="6325644" cy="3375920"/>
          </a:xfrm>
        </p:spPr>
        <p:txBody>
          <a:bodyPr numCol="1"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  <a:cs typeface="Arial Black" panose="020B0604020202020204" pitchFamily="34" charset="0"/>
              </a:rPr>
              <a:t>How can we help you?</a:t>
            </a:r>
          </a:p>
          <a:p>
            <a:pPr marL="0" indent="0">
              <a:buNone/>
            </a:pPr>
            <a:endParaRPr lang="en-US" sz="2400" b="1" dirty="0">
              <a:latin typeface="+mj-lt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+mj-lt"/>
                <a:cs typeface="Arial Black" panose="020B0604020202020204" pitchFamily="34" charset="0"/>
              </a:rPr>
              <a:t>David A. Africano</a:t>
            </a:r>
          </a:p>
          <a:p>
            <a:pPr marL="0" indent="0">
              <a:buNone/>
            </a:pPr>
            <a:r>
              <a:rPr lang="en-US" sz="2400" b="1" dirty="0">
                <a:latin typeface="+mj-lt"/>
                <a:cs typeface="Arial Black" panose="020B0604020202020204" pitchFamily="34" charset="0"/>
              </a:rPr>
              <a:t>CISSP, CMMC-AB Registered Practitioner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David.Africano@volarsecurity.com</a:t>
            </a:r>
            <a:endParaRPr lang="en-US" sz="2400" b="1" dirty="0">
              <a:solidFill>
                <a:schemeClr val="tx2"/>
              </a:solidFill>
              <a:latin typeface="+mj-lt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https://</a:t>
            </a:r>
            <a:r>
              <a:rPr lang="en-US" sz="2400" b="1" dirty="0" err="1">
                <a:solidFill>
                  <a:schemeClr val="tx2"/>
                </a:solidFill>
                <a:latin typeface="+mj-lt"/>
                <a:cs typeface="Arial Black" panose="020B0604020202020204" pitchFamily="34" charset="0"/>
              </a:rPr>
              <a:t>www.volarsecurity.com</a:t>
            </a:r>
            <a:endParaRPr lang="en-US" sz="2400" b="1" dirty="0">
              <a:solidFill>
                <a:schemeClr val="tx2"/>
              </a:solidFill>
              <a:latin typeface="+mj-lt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  <a:cs typeface="Arial Black" panose="020B0604020202020204" pitchFamily="34" charset="0"/>
              </a:rPr>
              <a:t>Mobile: 321.266.7763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5967AF8-D957-AA4F-A1F3-02CF827EB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792" y="1398920"/>
            <a:ext cx="3796790" cy="24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29770666E42B48A7EFC31B32ADA4F8" ma:contentTypeVersion="2" ma:contentTypeDescription="Create a new document." ma:contentTypeScope="" ma:versionID="292abbf0030ef0c55bfd27583efc6cc9">
  <xsd:schema xmlns:xsd="http://www.w3.org/2001/XMLSchema" xmlns:xs="http://www.w3.org/2001/XMLSchema" xmlns:p="http://schemas.microsoft.com/office/2006/metadata/properties" xmlns:ns2="a8593cfb-129a-424b-adbc-58a1ff18d0c9" targetNamespace="http://schemas.microsoft.com/office/2006/metadata/properties" ma:root="true" ma:fieldsID="66db93f2ab85606596b5ae5804665c17" ns2:_="">
    <xsd:import namespace="a8593cfb-129a-424b-adbc-58a1ff18d0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93cfb-129a-424b-adbc-58a1ff18d0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06573-62F7-499B-B578-7A8DC95882AD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a8593cfb-129a-424b-adbc-58a1ff18d0c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9A6E96-D4A5-4FEC-ACF5-BD4F748057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95105-5DCD-4244-9450-23C97EF28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93cfb-129a-424b-adbc-58a1ff18d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224</Words>
  <Application>Microsoft Macintosh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 How can we help you?</vt:lpstr>
      <vt:lpstr>About us</vt:lpstr>
      <vt:lpstr>About us</vt:lpstr>
      <vt:lpstr>Our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CMMC</dc:title>
  <dc:creator>David Africano</dc:creator>
  <cp:lastModifiedBy>David A. Africano</cp:lastModifiedBy>
  <cp:revision>13</cp:revision>
  <dcterms:created xsi:type="dcterms:W3CDTF">2021-01-20T23:47:55Z</dcterms:created>
  <dcterms:modified xsi:type="dcterms:W3CDTF">2022-01-19T18:01:22Z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0x0101006229770666E42B48A7EFC31B32ADA4F8</vt:lpwstr>
  </property>
</Properties>
</file>